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193-67FC-43FD-BE1B-F527E7667C07}" type="datetimeFigureOut">
              <a:rPr lang="ru-RU" smtClean="0"/>
              <a:t>26.04.24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F998-B7E6-4D88-81F5-84846F714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4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193-67FC-43FD-BE1B-F527E7667C07}" type="datetimeFigureOut">
              <a:rPr lang="ru-RU" smtClean="0"/>
              <a:t>26.04.24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F998-B7E6-4D88-81F5-84846F714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5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193-67FC-43FD-BE1B-F527E7667C07}" type="datetimeFigureOut">
              <a:rPr lang="ru-RU" smtClean="0"/>
              <a:t>26.04.24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F998-B7E6-4D88-81F5-84846F714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94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193-67FC-43FD-BE1B-F527E7667C07}" type="datetimeFigureOut">
              <a:rPr lang="ru-RU" smtClean="0"/>
              <a:t>26.04.24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F998-B7E6-4D88-81F5-84846F714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74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193-67FC-43FD-BE1B-F527E7667C07}" type="datetimeFigureOut">
              <a:rPr lang="ru-RU" smtClean="0"/>
              <a:t>26.04.24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F998-B7E6-4D88-81F5-84846F714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193-67FC-43FD-BE1B-F527E7667C07}" type="datetimeFigureOut">
              <a:rPr lang="ru-RU" smtClean="0"/>
              <a:t>26.04.24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F998-B7E6-4D88-81F5-84846F714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9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193-67FC-43FD-BE1B-F527E7667C07}" type="datetimeFigureOut">
              <a:rPr lang="ru-RU" smtClean="0"/>
              <a:t>26.04.24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F998-B7E6-4D88-81F5-84846F714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7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193-67FC-43FD-BE1B-F527E7667C07}" type="datetimeFigureOut">
              <a:rPr lang="ru-RU" smtClean="0"/>
              <a:t>26.04.24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F998-B7E6-4D88-81F5-84846F714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3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193-67FC-43FD-BE1B-F527E7667C07}" type="datetimeFigureOut">
              <a:rPr lang="ru-RU" smtClean="0"/>
              <a:t>26.04.24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F998-B7E6-4D88-81F5-84846F714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05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193-67FC-43FD-BE1B-F527E7667C07}" type="datetimeFigureOut">
              <a:rPr lang="ru-RU" smtClean="0"/>
              <a:t>26.04.24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F998-B7E6-4D88-81F5-84846F714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193-67FC-43FD-BE1B-F527E7667C07}" type="datetimeFigureOut">
              <a:rPr lang="ru-RU" smtClean="0"/>
              <a:t>26.04.24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F998-B7E6-4D88-81F5-84846F714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46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t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62193-67FC-43FD-BE1B-F527E7667C07}" type="datetimeFigureOut">
              <a:rPr lang="ru-RU" smtClean="0"/>
              <a:t>26.04.24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1F998-B7E6-4D88-81F5-84846F714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4170" y="297876"/>
            <a:ext cx="70436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горячего </a:t>
            </a:r>
          </a:p>
          <a:p>
            <a:pPr algn="ctr"/>
            <a:r>
              <a:rPr lang="ru-RU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завтрака в школьной столовой</a:t>
            </a:r>
            <a:endParaRPr lang="ru-RU" sz="4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55685" y="4427426"/>
            <a:ext cx="47266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25</a:t>
            </a:r>
          </a:p>
          <a:p>
            <a:pPr algn="ctr"/>
            <a:r>
              <a:rPr lang="ru-RU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поселка Новоульяновского</a:t>
            </a:r>
            <a:endParaRPr lang="ru-RU" sz="480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678" r="9655" b="16628"/>
          <a:stretch/>
        </p:blipFill>
        <p:spPr>
          <a:xfrm>
            <a:off x="88490" y="4940711"/>
            <a:ext cx="3229898" cy="1828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99626" cy="2598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3" r="57192"/>
          <a:stretch/>
        </p:blipFill>
        <p:spPr>
          <a:xfrm>
            <a:off x="9617829" y="-89498"/>
            <a:ext cx="2537629" cy="36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5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" t="4068" r="482" b="11537"/>
          <a:stretch/>
        </p:blipFill>
        <p:spPr>
          <a:xfrm>
            <a:off x="44244" y="132734"/>
            <a:ext cx="11990439" cy="6548285"/>
          </a:xfrm>
          <a:prstGeom prst="rect">
            <a:avLst/>
          </a:prstGeom>
        </p:spPr>
      </p:pic>
      <p:pic>
        <p:nvPicPr>
          <p:cNvPr id="4" name="Picture 7"/>
          <p:cNvPicPr/>
          <p:nvPr/>
        </p:nvPicPr>
        <p:blipFill rotWithShape="1">
          <a:blip r:embed="rId3"/>
          <a:srcRect l="6006" t="5434" r="6362" b="19557"/>
          <a:stretch/>
        </p:blipFill>
        <p:spPr bwMode="auto">
          <a:xfrm>
            <a:off x="4881491" y="754379"/>
            <a:ext cx="3882682" cy="563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91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7" y="221225"/>
            <a:ext cx="3608746" cy="6415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32289" b="13942"/>
          <a:stretch/>
        </p:blipFill>
        <p:spPr>
          <a:xfrm rot="21290361">
            <a:off x="8750102" y="482111"/>
            <a:ext cx="3055620" cy="32777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Вертикальный свиток 4"/>
          <p:cNvSpPr/>
          <p:nvPr/>
        </p:nvSpPr>
        <p:spPr>
          <a:xfrm rot="21298159">
            <a:off x="3827643" y="610994"/>
            <a:ext cx="4537266" cy="5838089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1270359">
            <a:off x="4651627" y="1521250"/>
            <a:ext cx="28892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Емкость для заварки ополаскивают кипятком, 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насыпают сухой чай на определенное количество порций,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заливают кипятком примерно на 1-3 объема емкости, настаивают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5-10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минут,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накрыв крышкой, после чего процеживают, 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добавляют сахар и доливают кипятком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требуемого объема.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69"/>
          <a:stretch/>
        </p:blipFill>
        <p:spPr>
          <a:xfrm rot="334034">
            <a:off x="4052511" y="3371773"/>
            <a:ext cx="3665220" cy="3058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194" y="185932"/>
            <a:ext cx="3783315" cy="67258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вальная выноска 5"/>
          <p:cNvSpPr/>
          <p:nvPr/>
        </p:nvSpPr>
        <p:spPr>
          <a:xfrm>
            <a:off x="1859470" y="128483"/>
            <a:ext cx="5764942" cy="3837105"/>
          </a:xfrm>
          <a:prstGeom prst="wedgeEllipse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377161" y="892873"/>
            <a:ext cx="5247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кипящую воду кладут соль, сахар, всыпают перебранный и промытый рис и варят, слегка помешивая, около 20 минут при слабом  кипении до размягчения. Добавляют горячее молоко и продолжают варить кашу при слабом кипении до загустения, затем упаривают при закрытой крышке на водяной бане. Непосредственно перед отпуском направляют растопленным сливочным маслом.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7" b="97029" l="111" r="9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1" y="2716469"/>
            <a:ext cx="3076669" cy="40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308">
            <a:off x="6957288" y="206930"/>
            <a:ext cx="3526236" cy="6268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5347">
            <a:off x="1438626" y="110728"/>
            <a:ext cx="3600450" cy="640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82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241">
            <a:off x="7898422" y="291300"/>
            <a:ext cx="3429000" cy="6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905">
            <a:off x="850509" y="310662"/>
            <a:ext cx="3429000" cy="609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678" r="9655" b="16628"/>
          <a:stretch/>
        </p:blipFill>
        <p:spPr>
          <a:xfrm>
            <a:off x="3994972" y="157696"/>
            <a:ext cx="4143965" cy="23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69" y="268457"/>
            <a:ext cx="3547989" cy="6307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b="303"/>
          <a:stretch/>
        </p:blipFill>
        <p:spPr>
          <a:xfrm rot="645739">
            <a:off x="444600" y="325094"/>
            <a:ext cx="3016142" cy="293655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2" r="8370" b="1"/>
          <a:stretch/>
        </p:blipFill>
        <p:spPr>
          <a:xfrm rot="21270425">
            <a:off x="8151196" y="241408"/>
            <a:ext cx="3822936" cy="473545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t="-3304" r="131" b="-1"/>
          <a:stretch/>
        </p:blipFill>
        <p:spPr>
          <a:xfrm>
            <a:off x="168812" y="3559126"/>
            <a:ext cx="3249637" cy="329887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436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4" b="89826" l="1914" r="92152">
                        <a14:foregroundMark x1="49119" y1="21154" x2="49119" y2="21154"/>
                        <a14:foregroundMark x1="48354" y1="26241" x2="48469" y2="27295"/>
                        <a14:foregroundMark x1="50115" y1="27047" x2="50115" y2="27047"/>
                        <a14:foregroundMark x1="46210" y1="28102" x2="46210" y2="28102"/>
                        <a14:foregroundMark x1="51531" y1="27481" x2="51531" y2="27481"/>
                        <a14:foregroundMark x1="57236" y1="25434" x2="57236" y2="25434"/>
                        <a14:foregroundMark x1="62787" y1="27047" x2="62787" y2="27047"/>
                        <a14:foregroundMark x1="71286" y1="26055" x2="71286" y2="26055"/>
                        <a14:foregroundMark x1="69257" y1="27916" x2="69257" y2="27916"/>
                        <a14:foregroundMark x1="72282" y1="27667" x2="72282" y2="27667"/>
                        <a14:foregroundMark x1="55207" y1="25868" x2="55207" y2="25868"/>
                        <a14:foregroundMark x1="77221" y1="25620" x2="77221" y2="25620"/>
                        <a14:foregroundMark x1="80245" y1="27667" x2="80245" y2="27667"/>
                        <a14:foregroundMark x1="46478" y1="44913" x2="46478" y2="44913"/>
                        <a14:foregroundMark x1="57848" y1="45347" x2="57848" y2="45347"/>
                        <a14:foregroundMark x1="75459" y1="45720" x2="75459" y2="45720"/>
                        <a14:foregroundMark x1="84801" y1="44107" x2="84801" y2="44107"/>
                        <a14:foregroundMark x1="62672" y1="44293" x2="62672" y2="44293"/>
                        <a14:foregroundMark x1="46210" y1="62779" x2="46210" y2="62779"/>
                        <a14:foregroundMark x1="57734" y1="65633" x2="57734" y2="65633"/>
                        <a14:foregroundMark x1="67611" y1="60484" x2="67611" y2="60484"/>
                        <a14:foregroundMark x1="70904" y1="60298" x2="70904" y2="60298"/>
                        <a14:foregroundMark x1="74043" y1="60484" x2="74043" y2="60484"/>
                        <a14:foregroundMark x1="72665" y1="67060" x2="72665" y2="67060"/>
                        <a14:foregroundMark x1="69487" y1="67060" x2="69487" y2="67060"/>
                        <a14:foregroundMark x1="66577" y1="67060" x2="66577" y2="67060"/>
                        <a14:foregroundMark x1="16108" y1="18378" x2="16108" y2="18378"/>
                        <a14:foregroundMark x1="11868" y1="21464" x2="11868" y2="21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5" t="7526" r="10245" b="18983"/>
          <a:stretch/>
        </p:blipFill>
        <p:spPr>
          <a:xfrm>
            <a:off x="1294228" y="0"/>
            <a:ext cx="8679767" cy="46704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9801" y="5133759"/>
            <a:ext cx="6428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Приятного аппетита!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00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115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МБОУ СОШ25</dc:creator>
  <cp:lastModifiedBy>МБОУ СОШ25</cp:lastModifiedBy>
  <cp:revision>12</cp:revision>
  <dcterms:created xsi:type="dcterms:W3CDTF">2024-04-25T22:02:21Z</dcterms:created>
  <dcterms:modified xsi:type="dcterms:W3CDTF">2024-04-26T08:06:44Z</dcterms:modified>
</cp:coreProperties>
</file>